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4" r:id="rId2"/>
    <p:sldMasterId id="2147483662" r:id="rId3"/>
  </p:sldMasterIdLst>
  <p:sldIdLst>
    <p:sldId id="256" r:id="rId4"/>
    <p:sldId id="257" r:id="rId5"/>
    <p:sldId id="258" r:id="rId6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834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489"/>
    <p:restoredTop sz="94694"/>
  </p:normalViewPr>
  <p:slideViewPr>
    <p:cSldViewPr snapToGrid="0">
      <p:cViewPr varScale="1">
        <p:scale>
          <a:sx n="82" d="100"/>
          <a:sy n="82" d="100"/>
        </p:scale>
        <p:origin x="395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>
            <a:extLst>
              <a:ext uri="{FF2B5EF4-FFF2-40B4-BE49-F238E27FC236}">
                <a16:creationId xmlns:a16="http://schemas.microsoft.com/office/drawing/2014/main" id="{CB24B665-41D1-E7ED-C3BC-FE6E2CF5B1C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61901" y="2850484"/>
            <a:ext cx="5643699" cy="8648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5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of</a:t>
            </a:r>
            <a:br>
              <a:rPr lang="en-US" dirty="0"/>
            </a:br>
            <a:r>
              <a:rPr lang="en-US" dirty="0"/>
              <a:t>Event Here</a:t>
            </a:r>
          </a:p>
        </p:txBody>
      </p:sp>
      <p:sp>
        <p:nvSpPr>
          <p:cNvPr id="22" name="Picture Placeholder 12">
            <a:extLst>
              <a:ext uri="{FF2B5EF4-FFF2-40B4-BE49-F238E27FC236}">
                <a16:creationId xmlns:a16="http://schemas.microsoft.com/office/drawing/2014/main" id="{87A68A5F-6EFB-F103-0983-4689878A204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40488" y="4225332"/>
            <a:ext cx="2559975" cy="298826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Click Icon to Replace Photo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9119240B-04DE-7F93-52C4-31C4A7399D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00714" y="4179905"/>
            <a:ext cx="2804886" cy="4066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5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 dirty="0"/>
              <a:t>Month Day, Year</a:t>
            </a:r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4665CBE6-B1F2-2E30-3F87-87E66D5D09D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83025" y="4702175"/>
            <a:ext cx="2822575" cy="406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8620" indent="0">
              <a:buNone/>
              <a:defRPr/>
            </a:lvl2pPr>
            <a:lvl3pPr marL="777240" indent="0">
              <a:buNone/>
              <a:defRPr/>
            </a:lvl3pPr>
            <a:lvl4pPr marL="1165860" indent="0">
              <a:buNone/>
              <a:defRPr/>
            </a:lvl4pPr>
            <a:lvl5pPr marL="1554480" indent="0">
              <a:buNone/>
              <a:defRPr/>
            </a:lvl5pPr>
          </a:lstStyle>
          <a:p>
            <a:pPr lvl="0"/>
            <a:r>
              <a:rPr lang="en-US" dirty="0"/>
              <a:t>Time a.m./p.m.</a:t>
            </a:r>
          </a:p>
        </p:txBody>
      </p:sp>
      <p:sp>
        <p:nvSpPr>
          <p:cNvPr id="25" name="Text Placeholder 25">
            <a:extLst>
              <a:ext uri="{FF2B5EF4-FFF2-40B4-BE49-F238E27FC236}">
                <a16:creationId xmlns:a16="http://schemas.microsoft.com/office/drawing/2014/main" id="{5BAE2376-C1AB-C0A3-A6D7-84C4E003AD2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83025" y="5283200"/>
            <a:ext cx="2822575" cy="22771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60000"/>
              </a:lnSpc>
              <a:buNone/>
              <a:defRPr sz="15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8620" indent="0">
              <a:buNone/>
              <a:defRPr sz="15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77240" indent="0">
              <a:buNone/>
              <a:defRPr sz="15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165860" indent="0">
              <a:buNone/>
              <a:defRPr sz="15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54480" indent="0">
              <a:buNone/>
              <a:defRPr sz="15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Location</a:t>
            </a:r>
          </a:p>
        </p:txBody>
      </p:sp>
      <p:sp>
        <p:nvSpPr>
          <p:cNvPr id="26" name="Text Placeholder 28">
            <a:extLst>
              <a:ext uri="{FF2B5EF4-FFF2-40B4-BE49-F238E27FC236}">
                <a16:creationId xmlns:a16="http://schemas.microsoft.com/office/drawing/2014/main" id="{C041AA33-82A0-0753-6A79-F8B21790ABB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83025" y="6298883"/>
            <a:ext cx="2822575" cy="21313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60000"/>
              </a:lnSpc>
              <a:buNone/>
              <a:defRPr sz="15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8620" indent="0">
              <a:buNone/>
              <a:defRPr sz="15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77240" indent="0">
              <a:buNone/>
              <a:defRPr sz="15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165860" indent="0">
              <a:buNone/>
              <a:defRPr sz="15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54480" indent="0">
              <a:buNone/>
              <a:defRPr sz="15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7" name="Text Placeholder 31">
            <a:extLst>
              <a:ext uri="{FF2B5EF4-FFF2-40B4-BE49-F238E27FC236}">
                <a16:creationId xmlns:a16="http://schemas.microsoft.com/office/drawing/2014/main" id="{7F5C9028-011D-D69F-3099-1ED3103F6F3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3025" y="7010400"/>
            <a:ext cx="2822575" cy="5492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8620" indent="0">
              <a:buNone/>
              <a:defRPr sz="15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77240" indent="0">
              <a:buNone/>
              <a:defRPr sz="15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165860" indent="0">
              <a:buNone/>
              <a:defRPr sz="15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54480" indent="0">
              <a:buNone/>
              <a:defRPr sz="15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Website URL</a:t>
            </a:r>
          </a:p>
        </p:txBody>
      </p:sp>
      <p:sp>
        <p:nvSpPr>
          <p:cNvPr id="28" name="Text Placeholder 34">
            <a:extLst>
              <a:ext uri="{FF2B5EF4-FFF2-40B4-BE49-F238E27FC236}">
                <a16:creationId xmlns:a16="http://schemas.microsoft.com/office/drawing/2014/main" id="{C9E6F196-2AA6-F9C6-6D1C-D1C08F1455C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83025" y="6498907"/>
            <a:ext cx="2822575" cy="2841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8620" indent="0">
              <a:buNone/>
              <a:defRPr sz="15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77240" indent="0">
              <a:buNone/>
              <a:defRPr sz="15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165860" indent="0">
              <a:buNone/>
              <a:defRPr sz="15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54480" indent="0">
              <a:buNone/>
              <a:defRPr sz="15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XXX-XXX-XXXX</a:t>
            </a:r>
          </a:p>
        </p:txBody>
      </p:sp>
      <p:sp>
        <p:nvSpPr>
          <p:cNvPr id="29" name="Text Placeholder 36">
            <a:extLst>
              <a:ext uri="{FF2B5EF4-FFF2-40B4-BE49-F238E27FC236}">
                <a16:creationId xmlns:a16="http://schemas.microsoft.com/office/drawing/2014/main" id="{7B9BEE48-22E7-B69E-0E71-4738B35DC07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83025" y="5468664"/>
            <a:ext cx="2822575" cy="3254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8620" indent="0">
              <a:buNone/>
              <a:defRPr sz="15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77240" indent="0">
              <a:buNone/>
              <a:defRPr sz="15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165860" indent="0">
              <a:buNone/>
              <a:defRPr sz="15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54480" indent="0">
              <a:buNone/>
              <a:defRPr sz="15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Street Address</a:t>
            </a:r>
          </a:p>
        </p:txBody>
      </p:sp>
      <p:sp>
        <p:nvSpPr>
          <p:cNvPr id="30" name="Text Placeholder 38">
            <a:extLst>
              <a:ext uri="{FF2B5EF4-FFF2-40B4-BE49-F238E27FC236}">
                <a16:creationId xmlns:a16="http://schemas.microsoft.com/office/drawing/2014/main" id="{D1491B64-2B13-7014-DEA5-6C1A2FB15D7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83025" y="5738241"/>
            <a:ext cx="2822575" cy="34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8620" indent="0">
              <a:buNone/>
              <a:defRPr sz="15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77240" indent="0">
              <a:buNone/>
              <a:defRPr sz="15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165860" indent="0">
              <a:buNone/>
              <a:defRPr sz="15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54480" indent="0">
              <a:buNone/>
              <a:defRPr sz="15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City, State Zip</a:t>
            </a:r>
          </a:p>
        </p:txBody>
      </p:sp>
    </p:spTree>
    <p:extLst>
      <p:ext uri="{BB962C8B-B14F-4D97-AF65-F5344CB8AC3E}">
        <p14:creationId xmlns:p14="http://schemas.microsoft.com/office/powerpoint/2010/main" val="3199949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3635532-F0A8-CCDB-C41C-DE3000006F0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20902212">
            <a:off x="4488604" y="4417187"/>
            <a:ext cx="2036477" cy="8648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of</a:t>
            </a:r>
            <a:br>
              <a:rPr lang="en-US" dirty="0"/>
            </a:br>
            <a:r>
              <a:rPr lang="en-US" dirty="0"/>
              <a:t>Event Here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AB1890CD-ED6F-D733-C164-5AC7CCA12FE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4231" y="6268554"/>
            <a:ext cx="2804886" cy="4066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5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 dirty="0"/>
              <a:t>Month Day, Year</a:t>
            </a:r>
          </a:p>
        </p:txBody>
      </p:sp>
      <p:sp>
        <p:nvSpPr>
          <p:cNvPr id="9" name="Text Placeholder 22">
            <a:extLst>
              <a:ext uri="{FF2B5EF4-FFF2-40B4-BE49-F238E27FC236}">
                <a16:creationId xmlns:a16="http://schemas.microsoft.com/office/drawing/2014/main" id="{8258E890-DA50-BB91-7D74-F92AE21DAA5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6542" y="6720488"/>
            <a:ext cx="2822575" cy="406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8620" indent="0">
              <a:buNone/>
              <a:defRPr/>
            </a:lvl2pPr>
            <a:lvl3pPr marL="777240" indent="0">
              <a:buNone/>
              <a:defRPr/>
            </a:lvl3pPr>
            <a:lvl4pPr marL="1165860" indent="0">
              <a:buNone/>
              <a:defRPr/>
            </a:lvl4pPr>
            <a:lvl5pPr marL="1554480" indent="0">
              <a:buNone/>
              <a:defRPr/>
            </a:lvl5pPr>
          </a:lstStyle>
          <a:p>
            <a:pPr lvl="0"/>
            <a:r>
              <a:rPr lang="en-US" dirty="0"/>
              <a:t>Time a.m./p.m.</a:t>
            </a:r>
          </a:p>
        </p:txBody>
      </p:sp>
      <p:sp>
        <p:nvSpPr>
          <p:cNvPr id="10" name="Text Placeholder 25">
            <a:extLst>
              <a:ext uri="{FF2B5EF4-FFF2-40B4-BE49-F238E27FC236}">
                <a16:creationId xmlns:a16="http://schemas.microsoft.com/office/drawing/2014/main" id="{39A9A50D-11B5-4790-9AF4-216C799208D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6542" y="7231174"/>
            <a:ext cx="2822575" cy="22771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60000"/>
              </a:lnSpc>
              <a:buNone/>
              <a:defRPr sz="15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8620" indent="0">
              <a:buNone/>
              <a:defRPr sz="15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77240" indent="0">
              <a:buNone/>
              <a:defRPr sz="15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165860" indent="0">
              <a:buNone/>
              <a:defRPr sz="15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54480" indent="0">
              <a:buNone/>
              <a:defRPr sz="15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Location</a:t>
            </a:r>
          </a:p>
        </p:txBody>
      </p:sp>
      <p:sp>
        <p:nvSpPr>
          <p:cNvPr id="11" name="Text Placeholder 28">
            <a:extLst>
              <a:ext uri="{FF2B5EF4-FFF2-40B4-BE49-F238E27FC236}">
                <a16:creationId xmlns:a16="http://schemas.microsoft.com/office/drawing/2014/main" id="{A922CDE2-758A-0854-13F3-078A1BAD910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19021" y="6316467"/>
            <a:ext cx="2822575" cy="21313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60000"/>
              </a:lnSpc>
              <a:buNone/>
              <a:defRPr sz="15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8620" indent="0">
              <a:buNone/>
              <a:defRPr sz="15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77240" indent="0">
              <a:buNone/>
              <a:defRPr sz="15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165860" indent="0">
              <a:buNone/>
              <a:defRPr sz="15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54480" indent="0">
              <a:buNone/>
              <a:defRPr sz="15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12" name="Text Placeholder 31">
            <a:extLst>
              <a:ext uri="{FF2B5EF4-FFF2-40B4-BE49-F238E27FC236}">
                <a16:creationId xmlns:a16="http://schemas.microsoft.com/office/drawing/2014/main" id="{DAEC2429-BBCD-5657-E4BB-4B0A1639E86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19021" y="6984024"/>
            <a:ext cx="2822575" cy="5492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8620" indent="0">
              <a:buNone/>
              <a:defRPr sz="15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77240" indent="0">
              <a:buNone/>
              <a:defRPr sz="15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165860" indent="0">
              <a:buNone/>
              <a:defRPr sz="15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54480" indent="0">
              <a:buNone/>
              <a:defRPr sz="15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Website URL</a:t>
            </a:r>
          </a:p>
        </p:txBody>
      </p:sp>
      <p:sp>
        <p:nvSpPr>
          <p:cNvPr id="13" name="Text Placeholder 34">
            <a:extLst>
              <a:ext uri="{FF2B5EF4-FFF2-40B4-BE49-F238E27FC236}">
                <a16:creationId xmlns:a16="http://schemas.microsoft.com/office/drawing/2014/main" id="{2230A4BA-82B9-30B2-2BCE-19C18F521CB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19021" y="6525283"/>
            <a:ext cx="2822575" cy="2841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8620" indent="0">
              <a:buNone/>
              <a:defRPr sz="15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77240" indent="0">
              <a:buNone/>
              <a:defRPr sz="15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165860" indent="0">
              <a:buNone/>
              <a:defRPr sz="15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54480" indent="0">
              <a:buNone/>
              <a:defRPr sz="15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XXX-XXX-XXXX</a:t>
            </a:r>
          </a:p>
        </p:txBody>
      </p:sp>
      <p:sp>
        <p:nvSpPr>
          <p:cNvPr id="14" name="Text Placeholder 36">
            <a:extLst>
              <a:ext uri="{FF2B5EF4-FFF2-40B4-BE49-F238E27FC236}">
                <a16:creationId xmlns:a16="http://schemas.microsoft.com/office/drawing/2014/main" id="{031D2ECD-BFD0-7334-BD1D-505E346B251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6542" y="7416638"/>
            <a:ext cx="2822575" cy="3254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8620" indent="0">
              <a:buNone/>
              <a:defRPr sz="15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77240" indent="0">
              <a:buNone/>
              <a:defRPr sz="15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165860" indent="0">
              <a:buNone/>
              <a:defRPr sz="15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54480" indent="0">
              <a:buNone/>
              <a:defRPr sz="15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Street Address</a:t>
            </a:r>
          </a:p>
        </p:txBody>
      </p:sp>
      <p:sp>
        <p:nvSpPr>
          <p:cNvPr id="15" name="Text Placeholder 38">
            <a:extLst>
              <a:ext uri="{FF2B5EF4-FFF2-40B4-BE49-F238E27FC236}">
                <a16:creationId xmlns:a16="http://schemas.microsoft.com/office/drawing/2014/main" id="{52C26487-03E9-4AEA-B105-233CDAC2C62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16542" y="7686215"/>
            <a:ext cx="2822575" cy="3413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8620" indent="0">
              <a:buNone/>
              <a:defRPr sz="15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77240" indent="0">
              <a:buNone/>
              <a:defRPr sz="15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165860" indent="0">
              <a:buNone/>
              <a:defRPr sz="15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54480" indent="0">
              <a:buNone/>
              <a:defRPr sz="15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City, State Zip</a:t>
            </a:r>
          </a:p>
        </p:txBody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164B1251-8013-03FB-1869-FB7A20BB520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513611" y="874199"/>
            <a:ext cx="4745177" cy="3742237"/>
          </a:xfrm>
          <a:custGeom>
            <a:avLst/>
            <a:gdLst>
              <a:gd name="connsiteX0" fmla="*/ 2372589 w 4745177"/>
              <a:gd name="connsiteY0" fmla="*/ 0 h 3742237"/>
              <a:gd name="connsiteX1" fmla="*/ 4745177 w 4745177"/>
              <a:gd name="connsiteY1" fmla="*/ 2372580 h 3742237"/>
              <a:gd name="connsiteX2" fmla="*/ 4735970 w 4745177"/>
              <a:gd name="connsiteY2" fmla="*/ 2580961 h 3742237"/>
              <a:gd name="connsiteX3" fmla="*/ 4713847 w 4745177"/>
              <a:gd name="connsiteY3" fmla="*/ 2592455 h 3742237"/>
              <a:gd name="connsiteX4" fmla="*/ 4402239 w 4745177"/>
              <a:gd name="connsiteY4" fmla="*/ 2080175 h 3742237"/>
              <a:gd name="connsiteX5" fmla="*/ 4350690 w 4745177"/>
              <a:gd name="connsiteY5" fmla="*/ 2068034 h 3742237"/>
              <a:gd name="connsiteX6" fmla="*/ 4313479 w 4745177"/>
              <a:gd name="connsiteY6" fmla="*/ 2074193 h 3742237"/>
              <a:gd name="connsiteX7" fmla="*/ 4246817 w 4745177"/>
              <a:gd name="connsiteY7" fmla="*/ 2132804 h 3742237"/>
              <a:gd name="connsiteX8" fmla="*/ 4203332 w 4745177"/>
              <a:gd name="connsiteY8" fmla="*/ 2672821 h 3742237"/>
              <a:gd name="connsiteX9" fmla="*/ 4119448 w 4745177"/>
              <a:gd name="connsiteY9" fmla="*/ 2840816 h 3742237"/>
              <a:gd name="connsiteX10" fmla="*/ 4215803 w 4745177"/>
              <a:gd name="connsiteY10" fmla="*/ 3163345 h 3742237"/>
              <a:gd name="connsiteX11" fmla="*/ 4281615 w 4745177"/>
              <a:gd name="connsiteY11" fmla="*/ 3180325 h 3742237"/>
              <a:gd name="connsiteX12" fmla="*/ 4286530 w 4745177"/>
              <a:gd name="connsiteY12" fmla="*/ 3180249 h 3742237"/>
              <a:gd name="connsiteX13" fmla="*/ 4451795 w 4745177"/>
              <a:gd name="connsiteY13" fmla="*/ 3110602 h 3742237"/>
              <a:gd name="connsiteX14" fmla="*/ 4472559 w 4745177"/>
              <a:gd name="connsiteY14" fmla="*/ 3243559 h 3742237"/>
              <a:gd name="connsiteX15" fmla="*/ 4544099 w 4745177"/>
              <a:gd name="connsiteY15" fmla="*/ 3329537 h 3742237"/>
              <a:gd name="connsiteX16" fmla="*/ 4481233 w 4745177"/>
              <a:gd name="connsiteY16" fmla="*/ 3461033 h 3742237"/>
              <a:gd name="connsiteX17" fmla="*/ 3158274 w 4745177"/>
              <a:gd name="connsiteY17" fmla="*/ 3742237 h 3742237"/>
              <a:gd name="connsiteX18" fmla="*/ 3181846 w 4745177"/>
              <a:gd name="connsiteY18" fmla="*/ 3535328 h 3742237"/>
              <a:gd name="connsiteX19" fmla="*/ 144310 w 4745177"/>
              <a:gd name="connsiteY19" fmla="*/ 3189253 h 3742237"/>
              <a:gd name="connsiteX20" fmla="*/ 0 w 4745177"/>
              <a:gd name="connsiteY20" fmla="*/ 2372580 h 3742237"/>
              <a:gd name="connsiteX21" fmla="*/ 144259 w 4745177"/>
              <a:gd name="connsiteY21" fmla="*/ 1556059 h 3742237"/>
              <a:gd name="connsiteX22" fmla="*/ 424485 w 4745177"/>
              <a:gd name="connsiteY22" fmla="*/ 1620333 h 3742237"/>
              <a:gd name="connsiteX23" fmla="*/ 502857 w 4745177"/>
              <a:gd name="connsiteY23" fmla="*/ 1566384 h 3742237"/>
              <a:gd name="connsiteX24" fmla="*/ 507289 w 4745177"/>
              <a:gd name="connsiteY24" fmla="*/ 1561126 h 3742237"/>
              <a:gd name="connsiteX25" fmla="*/ 585508 w 4745177"/>
              <a:gd name="connsiteY25" fmla="*/ 1322544 h 3742237"/>
              <a:gd name="connsiteX26" fmla="*/ 745046 w 4745177"/>
              <a:gd name="connsiteY26" fmla="*/ 1422709 h 3742237"/>
              <a:gd name="connsiteX27" fmla="*/ 908418 w 4745177"/>
              <a:gd name="connsiteY27" fmla="*/ 1423344 h 3742237"/>
              <a:gd name="connsiteX28" fmla="*/ 985292 w 4745177"/>
              <a:gd name="connsiteY28" fmla="*/ 1364797 h 3742237"/>
              <a:gd name="connsiteX29" fmla="*/ 990524 w 4745177"/>
              <a:gd name="connsiteY29" fmla="*/ 1358586 h 3742237"/>
              <a:gd name="connsiteX30" fmla="*/ 1079843 w 4745177"/>
              <a:gd name="connsiteY30" fmla="*/ 984546 h 3742237"/>
              <a:gd name="connsiteX31" fmla="*/ 982066 w 4745177"/>
              <a:gd name="connsiteY31" fmla="*/ 740109 h 3742237"/>
              <a:gd name="connsiteX32" fmla="*/ 1000925 w 4745177"/>
              <a:gd name="connsiteY32" fmla="*/ 720462 h 3742237"/>
              <a:gd name="connsiteX33" fmla="*/ 1007135 w 4745177"/>
              <a:gd name="connsiteY33" fmla="*/ 713058 h 3742237"/>
              <a:gd name="connsiteX34" fmla="*/ 1082053 w 4745177"/>
              <a:gd name="connsiteY34" fmla="*/ 381506 h 3742237"/>
              <a:gd name="connsiteX35" fmla="*/ 2372589 w 4745177"/>
              <a:gd name="connsiteY35" fmla="*/ 0 h 374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4745177" h="3742237">
                <a:moveTo>
                  <a:pt x="2372589" y="0"/>
                </a:moveTo>
                <a:cubicBezTo>
                  <a:pt x="3682937" y="0"/>
                  <a:pt x="4745177" y="1062245"/>
                  <a:pt x="4745177" y="2372580"/>
                </a:cubicBezTo>
                <a:cubicBezTo>
                  <a:pt x="4745177" y="2442811"/>
                  <a:pt x="4741952" y="2512280"/>
                  <a:pt x="4735970" y="2580961"/>
                </a:cubicBezTo>
                <a:cubicBezTo>
                  <a:pt x="4728413" y="2584797"/>
                  <a:pt x="4720997" y="2588632"/>
                  <a:pt x="4713847" y="2592455"/>
                </a:cubicBezTo>
                <a:cubicBezTo>
                  <a:pt x="4690250" y="2428841"/>
                  <a:pt x="4618317" y="2187947"/>
                  <a:pt x="4402239" y="2080175"/>
                </a:cubicBezTo>
                <a:cubicBezTo>
                  <a:pt x="4386428" y="2072263"/>
                  <a:pt x="4368559" y="2068034"/>
                  <a:pt x="4350690" y="2068034"/>
                </a:cubicBezTo>
                <a:cubicBezTo>
                  <a:pt x="4337990" y="2068034"/>
                  <a:pt x="4325481" y="2070104"/>
                  <a:pt x="4313479" y="2074193"/>
                </a:cubicBezTo>
                <a:cubicBezTo>
                  <a:pt x="4284574" y="2083985"/>
                  <a:pt x="4260241" y="2105359"/>
                  <a:pt x="4246817" y="2132804"/>
                </a:cubicBezTo>
                <a:cubicBezTo>
                  <a:pt x="4200970" y="2226263"/>
                  <a:pt x="4070528" y="2526428"/>
                  <a:pt x="4203332" y="2672821"/>
                </a:cubicBezTo>
                <a:cubicBezTo>
                  <a:pt x="4154526" y="2711124"/>
                  <a:pt x="4124605" y="2768921"/>
                  <a:pt x="4119448" y="2840816"/>
                </a:cubicBezTo>
                <a:cubicBezTo>
                  <a:pt x="4110342" y="2967956"/>
                  <a:pt x="4114660" y="3105713"/>
                  <a:pt x="4215803" y="3163345"/>
                </a:cubicBezTo>
                <a:cubicBezTo>
                  <a:pt x="4235552" y="3174610"/>
                  <a:pt x="4257701" y="3180325"/>
                  <a:pt x="4281615" y="3180325"/>
                </a:cubicBezTo>
                <a:cubicBezTo>
                  <a:pt x="4283240" y="3180325"/>
                  <a:pt x="4284879" y="3180300"/>
                  <a:pt x="4286530" y="3180249"/>
                </a:cubicBezTo>
                <a:cubicBezTo>
                  <a:pt x="4333672" y="3178712"/>
                  <a:pt x="4393057" y="3150887"/>
                  <a:pt x="4451795" y="3110602"/>
                </a:cubicBezTo>
                <a:cubicBezTo>
                  <a:pt x="4453446" y="3162660"/>
                  <a:pt x="4460380" y="3209306"/>
                  <a:pt x="4472559" y="3243559"/>
                </a:cubicBezTo>
                <a:cubicBezTo>
                  <a:pt x="4487164" y="3284579"/>
                  <a:pt x="4511282" y="3313370"/>
                  <a:pt x="4544099" y="3329537"/>
                </a:cubicBezTo>
                <a:cubicBezTo>
                  <a:pt x="4524439" y="3374102"/>
                  <a:pt x="4503509" y="3417968"/>
                  <a:pt x="4481233" y="3461033"/>
                </a:cubicBezTo>
                <a:lnTo>
                  <a:pt x="3158274" y="3742237"/>
                </a:lnTo>
                <a:lnTo>
                  <a:pt x="3181846" y="3535328"/>
                </a:lnTo>
                <a:lnTo>
                  <a:pt x="144310" y="3189253"/>
                </a:lnTo>
                <a:cubicBezTo>
                  <a:pt x="50965" y="2934631"/>
                  <a:pt x="0" y="2659549"/>
                  <a:pt x="0" y="2372580"/>
                </a:cubicBezTo>
                <a:cubicBezTo>
                  <a:pt x="0" y="2085661"/>
                  <a:pt x="50940" y="1810643"/>
                  <a:pt x="144259" y="1556059"/>
                </a:cubicBezTo>
                <a:cubicBezTo>
                  <a:pt x="232778" y="1618593"/>
                  <a:pt x="327774" y="1654242"/>
                  <a:pt x="424485" y="1620333"/>
                </a:cubicBezTo>
                <a:cubicBezTo>
                  <a:pt x="454508" y="1609818"/>
                  <a:pt x="480898" y="1591657"/>
                  <a:pt x="502857" y="1566384"/>
                </a:cubicBezTo>
                <a:cubicBezTo>
                  <a:pt x="504355" y="1564669"/>
                  <a:pt x="505828" y="1562917"/>
                  <a:pt x="507289" y="1561126"/>
                </a:cubicBezTo>
                <a:cubicBezTo>
                  <a:pt x="548983" y="1509907"/>
                  <a:pt x="574116" y="1421591"/>
                  <a:pt x="585508" y="1322544"/>
                </a:cubicBezTo>
                <a:cubicBezTo>
                  <a:pt x="642010" y="1368607"/>
                  <a:pt x="697675" y="1404129"/>
                  <a:pt x="745046" y="1422709"/>
                </a:cubicBezTo>
                <a:cubicBezTo>
                  <a:pt x="804520" y="1446026"/>
                  <a:pt x="859472" y="1446229"/>
                  <a:pt x="908418" y="1423344"/>
                </a:cubicBezTo>
                <a:cubicBezTo>
                  <a:pt x="937260" y="1409945"/>
                  <a:pt x="963206" y="1390209"/>
                  <a:pt x="985292" y="1364797"/>
                </a:cubicBezTo>
                <a:cubicBezTo>
                  <a:pt x="987057" y="1362765"/>
                  <a:pt x="988797" y="1360695"/>
                  <a:pt x="990524" y="1358586"/>
                </a:cubicBezTo>
                <a:cubicBezTo>
                  <a:pt x="1050353" y="1284965"/>
                  <a:pt x="1077874" y="1169649"/>
                  <a:pt x="1079843" y="984546"/>
                </a:cubicBezTo>
                <a:cubicBezTo>
                  <a:pt x="1080923" y="885448"/>
                  <a:pt x="1046480" y="800066"/>
                  <a:pt x="982066" y="740109"/>
                </a:cubicBezTo>
                <a:cubicBezTo>
                  <a:pt x="988657" y="733886"/>
                  <a:pt x="994956" y="727320"/>
                  <a:pt x="1000925" y="720462"/>
                </a:cubicBezTo>
                <a:cubicBezTo>
                  <a:pt x="1003033" y="718024"/>
                  <a:pt x="1005104" y="715560"/>
                  <a:pt x="1007135" y="713058"/>
                </a:cubicBezTo>
                <a:cubicBezTo>
                  <a:pt x="1077125" y="627041"/>
                  <a:pt x="1091819" y="503927"/>
                  <a:pt x="1082053" y="381506"/>
                </a:cubicBezTo>
                <a:cubicBezTo>
                  <a:pt x="1453528" y="140242"/>
                  <a:pt x="1896656" y="0"/>
                  <a:pt x="2372589" y="0"/>
                </a:cubicBezTo>
                <a:close/>
              </a:path>
            </a:pathLst>
          </a:custGeom>
          <a:solidFill>
            <a:srgbClr val="DCDDDE"/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60000"/>
              </a:lnSpc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Replace Photo</a:t>
            </a:r>
          </a:p>
        </p:txBody>
      </p:sp>
    </p:spTree>
    <p:extLst>
      <p:ext uri="{BB962C8B-B14F-4D97-AF65-F5344CB8AC3E}">
        <p14:creationId xmlns:p14="http://schemas.microsoft.com/office/powerpoint/2010/main" val="2104254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3635532-F0A8-CCDB-C41C-DE3000006F0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20902212">
            <a:off x="4488604" y="4417187"/>
            <a:ext cx="2036477" cy="8648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of</a:t>
            </a:r>
            <a:br>
              <a:rPr lang="en-US" dirty="0"/>
            </a:br>
            <a:r>
              <a:rPr lang="en-US" dirty="0"/>
              <a:t>Event Here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AB1890CD-ED6F-D733-C164-5AC7CCA12FE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4231" y="6660441"/>
            <a:ext cx="2804886" cy="4066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500" b="0" i="0">
                <a:solidFill>
                  <a:srgbClr val="68347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 dirty="0"/>
              <a:t>Month Day, Year</a:t>
            </a:r>
          </a:p>
        </p:txBody>
      </p:sp>
      <p:sp>
        <p:nvSpPr>
          <p:cNvPr id="9" name="Text Placeholder 22">
            <a:extLst>
              <a:ext uri="{FF2B5EF4-FFF2-40B4-BE49-F238E27FC236}">
                <a16:creationId xmlns:a16="http://schemas.microsoft.com/office/drawing/2014/main" id="{8258E890-DA50-BB91-7D74-F92AE21DAA5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6542" y="7112375"/>
            <a:ext cx="2822575" cy="406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 b="0" i="0">
                <a:solidFill>
                  <a:srgbClr val="68347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8620" indent="0">
              <a:buNone/>
              <a:defRPr/>
            </a:lvl2pPr>
            <a:lvl3pPr marL="777240" indent="0">
              <a:buNone/>
              <a:defRPr/>
            </a:lvl3pPr>
            <a:lvl4pPr marL="1165860" indent="0">
              <a:buNone/>
              <a:defRPr/>
            </a:lvl4pPr>
            <a:lvl5pPr marL="1554480" indent="0">
              <a:buNone/>
              <a:defRPr/>
            </a:lvl5pPr>
          </a:lstStyle>
          <a:p>
            <a:pPr lvl="0"/>
            <a:r>
              <a:rPr lang="en-US" dirty="0"/>
              <a:t>Time a.m./p.m.</a:t>
            </a:r>
          </a:p>
        </p:txBody>
      </p:sp>
      <p:sp>
        <p:nvSpPr>
          <p:cNvPr id="10" name="Text Placeholder 25">
            <a:extLst>
              <a:ext uri="{FF2B5EF4-FFF2-40B4-BE49-F238E27FC236}">
                <a16:creationId xmlns:a16="http://schemas.microsoft.com/office/drawing/2014/main" id="{39A9A50D-11B5-4790-9AF4-216C799208D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6542" y="7623061"/>
            <a:ext cx="2822575" cy="22771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60000"/>
              </a:lnSpc>
              <a:buNone/>
              <a:defRPr sz="1500" b="0" i="0">
                <a:solidFill>
                  <a:srgbClr val="68347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8620" indent="0">
              <a:buNone/>
              <a:defRPr sz="15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77240" indent="0">
              <a:buNone/>
              <a:defRPr sz="15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165860" indent="0">
              <a:buNone/>
              <a:defRPr sz="15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54480" indent="0">
              <a:buNone/>
              <a:defRPr sz="15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Location</a:t>
            </a:r>
          </a:p>
        </p:txBody>
      </p:sp>
      <p:sp>
        <p:nvSpPr>
          <p:cNvPr id="11" name="Text Placeholder 28">
            <a:extLst>
              <a:ext uri="{FF2B5EF4-FFF2-40B4-BE49-F238E27FC236}">
                <a16:creationId xmlns:a16="http://schemas.microsoft.com/office/drawing/2014/main" id="{A922CDE2-758A-0854-13F3-078A1BAD910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19021" y="6708354"/>
            <a:ext cx="2822575" cy="21313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60000"/>
              </a:lnSpc>
              <a:buNone/>
              <a:defRPr sz="1500" b="0" i="0">
                <a:solidFill>
                  <a:srgbClr val="68347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8620" indent="0">
              <a:buNone/>
              <a:defRPr sz="15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77240" indent="0">
              <a:buNone/>
              <a:defRPr sz="15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165860" indent="0">
              <a:buNone/>
              <a:defRPr sz="15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54480" indent="0">
              <a:buNone/>
              <a:defRPr sz="15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12" name="Text Placeholder 31">
            <a:extLst>
              <a:ext uri="{FF2B5EF4-FFF2-40B4-BE49-F238E27FC236}">
                <a16:creationId xmlns:a16="http://schemas.microsoft.com/office/drawing/2014/main" id="{DAEC2429-BBCD-5657-E4BB-4B0A1639E86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19021" y="7375911"/>
            <a:ext cx="2822575" cy="5492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 b="0" i="0">
                <a:solidFill>
                  <a:srgbClr val="68347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8620" indent="0">
              <a:buNone/>
              <a:defRPr sz="15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77240" indent="0">
              <a:buNone/>
              <a:defRPr sz="15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165860" indent="0">
              <a:buNone/>
              <a:defRPr sz="15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54480" indent="0">
              <a:buNone/>
              <a:defRPr sz="15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Website URL</a:t>
            </a:r>
          </a:p>
        </p:txBody>
      </p:sp>
      <p:sp>
        <p:nvSpPr>
          <p:cNvPr id="13" name="Text Placeholder 34">
            <a:extLst>
              <a:ext uri="{FF2B5EF4-FFF2-40B4-BE49-F238E27FC236}">
                <a16:creationId xmlns:a16="http://schemas.microsoft.com/office/drawing/2014/main" id="{2230A4BA-82B9-30B2-2BCE-19C18F521CB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19021" y="6917170"/>
            <a:ext cx="2822575" cy="2841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 b="0" i="0">
                <a:solidFill>
                  <a:srgbClr val="68347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8620" indent="0">
              <a:buNone/>
              <a:defRPr sz="15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77240" indent="0">
              <a:buNone/>
              <a:defRPr sz="15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165860" indent="0">
              <a:buNone/>
              <a:defRPr sz="15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54480" indent="0">
              <a:buNone/>
              <a:defRPr sz="15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XXX-XXX-XXXX</a:t>
            </a:r>
          </a:p>
        </p:txBody>
      </p:sp>
      <p:sp>
        <p:nvSpPr>
          <p:cNvPr id="14" name="Text Placeholder 36">
            <a:extLst>
              <a:ext uri="{FF2B5EF4-FFF2-40B4-BE49-F238E27FC236}">
                <a16:creationId xmlns:a16="http://schemas.microsoft.com/office/drawing/2014/main" id="{031D2ECD-BFD0-7334-BD1D-505E346B251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6542" y="7808525"/>
            <a:ext cx="2822575" cy="3254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 b="0" i="0">
                <a:solidFill>
                  <a:srgbClr val="68347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8620" indent="0">
              <a:buNone/>
              <a:defRPr sz="15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77240" indent="0">
              <a:buNone/>
              <a:defRPr sz="15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165860" indent="0">
              <a:buNone/>
              <a:defRPr sz="15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54480" indent="0">
              <a:buNone/>
              <a:defRPr sz="15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Street Address</a:t>
            </a:r>
          </a:p>
        </p:txBody>
      </p:sp>
      <p:sp>
        <p:nvSpPr>
          <p:cNvPr id="15" name="Text Placeholder 38">
            <a:extLst>
              <a:ext uri="{FF2B5EF4-FFF2-40B4-BE49-F238E27FC236}">
                <a16:creationId xmlns:a16="http://schemas.microsoft.com/office/drawing/2014/main" id="{52C26487-03E9-4AEA-B105-233CDAC2C62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16542" y="8078102"/>
            <a:ext cx="2822575" cy="3413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 b="0" i="0">
                <a:solidFill>
                  <a:srgbClr val="68347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8620" indent="0">
              <a:buNone/>
              <a:defRPr sz="15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77240" indent="0">
              <a:buNone/>
              <a:defRPr sz="15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165860" indent="0">
              <a:buNone/>
              <a:defRPr sz="15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54480" indent="0">
              <a:buNone/>
              <a:defRPr sz="15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City, State Zip</a:t>
            </a:r>
          </a:p>
        </p:txBody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164B1251-8013-03FB-1869-FB7A20BB520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513611" y="874199"/>
            <a:ext cx="4745177" cy="3742237"/>
          </a:xfrm>
          <a:custGeom>
            <a:avLst/>
            <a:gdLst>
              <a:gd name="connsiteX0" fmla="*/ 2372589 w 4745177"/>
              <a:gd name="connsiteY0" fmla="*/ 0 h 3742237"/>
              <a:gd name="connsiteX1" fmla="*/ 4745177 w 4745177"/>
              <a:gd name="connsiteY1" fmla="*/ 2372580 h 3742237"/>
              <a:gd name="connsiteX2" fmla="*/ 4735970 w 4745177"/>
              <a:gd name="connsiteY2" fmla="*/ 2580961 h 3742237"/>
              <a:gd name="connsiteX3" fmla="*/ 4713847 w 4745177"/>
              <a:gd name="connsiteY3" fmla="*/ 2592455 h 3742237"/>
              <a:gd name="connsiteX4" fmla="*/ 4402239 w 4745177"/>
              <a:gd name="connsiteY4" fmla="*/ 2080175 h 3742237"/>
              <a:gd name="connsiteX5" fmla="*/ 4350690 w 4745177"/>
              <a:gd name="connsiteY5" fmla="*/ 2068034 h 3742237"/>
              <a:gd name="connsiteX6" fmla="*/ 4313479 w 4745177"/>
              <a:gd name="connsiteY6" fmla="*/ 2074193 h 3742237"/>
              <a:gd name="connsiteX7" fmla="*/ 4246817 w 4745177"/>
              <a:gd name="connsiteY7" fmla="*/ 2132804 h 3742237"/>
              <a:gd name="connsiteX8" fmla="*/ 4203332 w 4745177"/>
              <a:gd name="connsiteY8" fmla="*/ 2672821 h 3742237"/>
              <a:gd name="connsiteX9" fmla="*/ 4119448 w 4745177"/>
              <a:gd name="connsiteY9" fmla="*/ 2840816 h 3742237"/>
              <a:gd name="connsiteX10" fmla="*/ 4215803 w 4745177"/>
              <a:gd name="connsiteY10" fmla="*/ 3163345 h 3742237"/>
              <a:gd name="connsiteX11" fmla="*/ 4281615 w 4745177"/>
              <a:gd name="connsiteY11" fmla="*/ 3180325 h 3742237"/>
              <a:gd name="connsiteX12" fmla="*/ 4286530 w 4745177"/>
              <a:gd name="connsiteY12" fmla="*/ 3180249 h 3742237"/>
              <a:gd name="connsiteX13" fmla="*/ 4451795 w 4745177"/>
              <a:gd name="connsiteY13" fmla="*/ 3110602 h 3742237"/>
              <a:gd name="connsiteX14" fmla="*/ 4472559 w 4745177"/>
              <a:gd name="connsiteY14" fmla="*/ 3243559 h 3742237"/>
              <a:gd name="connsiteX15" fmla="*/ 4544099 w 4745177"/>
              <a:gd name="connsiteY15" fmla="*/ 3329537 h 3742237"/>
              <a:gd name="connsiteX16" fmla="*/ 4481233 w 4745177"/>
              <a:gd name="connsiteY16" fmla="*/ 3461033 h 3742237"/>
              <a:gd name="connsiteX17" fmla="*/ 3158274 w 4745177"/>
              <a:gd name="connsiteY17" fmla="*/ 3742237 h 3742237"/>
              <a:gd name="connsiteX18" fmla="*/ 3181846 w 4745177"/>
              <a:gd name="connsiteY18" fmla="*/ 3535328 h 3742237"/>
              <a:gd name="connsiteX19" fmla="*/ 144310 w 4745177"/>
              <a:gd name="connsiteY19" fmla="*/ 3189253 h 3742237"/>
              <a:gd name="connsiteX20" fmla="*/ 0 w 4745177"/>
              <a:gd name="connsiteY20" fmla="*/ 2372580 h 3742237"/>
              <a:gd name="connsiteX21" fmla="*/ 144259 w 4745177"/>
              <a:gd name="connsiteY21" fmla="*/ 1556059 h 3742237"/>
              <a:gd name="connsiteX22" fmla="*/ 424485 w 4745177"/>
              <a:gd name="connsiteY22" fmla="*/ 1620333 h 3742237"/>
              <a:gd name="connsiteX23" fmla="*/ 502857 w 4745177"/>
              <a:gd name="connsiteY23" fmla="*/ 1566384 h 3742237"/>
              <a:gd name="connsiteX24" fmla="*/ 507289 w 4745177"/>
              <a:gd name="connsiteY24" fmla="*/ 1561126 h 3742237"/>
              <a:gd name="connsiteX25" fmla="*/ 585508 w 4745177"/>
              <a:gd name="connsiteY25" fmla="*/ 1322544 h 3742237"/>
              <a:gd name="connsiteX26" fmla="*/ 745046 w 4745177"/>
              <a:gd name="connsiteY26" fmla="*/ 1422709 h 3742237"/>
              <a:gd name="connsiteX27" fmla="*/ 908418 w 4745177"/>
              <a:gd name="connsiteY27" fmla="*/ 1423344 h 3742237"/>
              <a:gd name="connsiteX28" fmla="*/ 985292 w 4745177"/>
              <a:gd name="connsiteY28" fmla="*/ 1364797 h 3742237"/>
              <a:gd name="connsiteX29" fmla="*/ 990524 w 4745177"/>
              <a:gd name="connsiteY29" fmla="*/ 1358586 h 3742237"/>
              <a:gd name="connsiteX30" fmla="*/ 1079843 w 4745177"/>
              <a:gd name="connsiteY30" fmla="*/ 984546 h 3742237"/>
              <a:gd name="connsiteX31" fmla="*/ 982066 w 4745177"/>
              <a:gd name="connsiteY31" fmla="*/ 740109 h 3742237"/>
              <a:gd name="connsiteX32" fmla="*/ 1000925 w 4745177"/>
              <a:gd name="connsiteY32" fmla="*/ 720462 h 3742237"/>
              <a:gd name="connsiteX33" fmla="*/ 1007135 w 4745177"/>
              <a:gd name="connsiteY33" fmla="*/ 713058 h 3742237"/>
              <a:gd name="connsiteX34" fmla="*/ 1082053 w 4745177"/>
              <a:gd name="connsiteY34" fmla="*/ 381506 h 3742237"/>
              <a:gd name="connsiteX35" fmla="*/ 2372589 w 4745177"/>
              <a:gd name="connsiteY35" fmla="*/ 0 h 374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4745177" h="3742237">
                <a:moveTo>
                  <a:pt x="2372589" y="0"/>
                </a:moveTo>
                <a:cubicBezTo>
                  <a:pt x="3682937" y="0"/>
                  <a:pt x="4745177" y="1062245"/>
                  <a:pt x="4745177" y="2372580"/>
                </a:cubicBezTo>
                <a:cubicBezTo>
                  <a:pt x="4745177" y="2442811"/>
                  <a:pt x="4741952" y="2512280"/>
                  <a:pt x="4735970" y="2580961"/>
                </a:cubicBezTo>
                <a:cubicBezTo>
                  <a:pt x="4728413" y="2584797"/>
                  <a:pt x="4720997" y="2588632"/>
                  <a:pt x="4713847" y="2592455"/>
                </a:cubicBezTo>
                <a:cubicBezTo>
                  <a:pt x="4690250" y="2428841"/>
                  <a:pt x="4618317" y="2187947"/>
                  <a:pt x="4402239" y="2080175"/>
                </a:cubicBezTo>
                <a:cubicBezTo>
                  <a:pt x="4386428" y="2072263"/>
                  <a:pt x="4368559" y="2068034"/>
                  <a:pt x="4350690" y="2068034"/>
                </a:cubicBezTo>
                <a:cubicBezTo>
                  <a:pt x="4337990" y="2068034"/>
                  <a:pt x="4325481" y="2070104"/>
                  <a:pt x="4313479" y="2074193"/>
                </a:cubicBezTo>
                <a:cubicBezTo>
                  <a:pt x="4284574" y="2083985"/>
                  <a:pt x="4260241" y="2105359"/>
                  <a:pt x="4246817" y="2132804"/>
                </a:cubicBezTo>
                <a:cubicBezTo>
                  <a:pt x="4200970" y="2226263"/>
                  <a:pt x="4070528" y="2526428"/>
                  <a:pt x="4203332" y="2672821"/>
                </a:cubicBezTo>
                <a:cubicBezTo>
                  <a:pt x="4154526" y="2711124"/>
                  <a:pt x="4124605" y="2768921"/>
                  <a:pt x="4119448" y="2840816"/>
                </a:cubicBezTo>
                <a:cubicBezTo>
                  <a:pt x="4110342" y="2967956"/>
                  <a:pt x="4114660" y="3105713"/>
                  <a:pt x="4215803" y="3163345"/>
                </a:cubicBezTo>
                <a:cubicBezTo>
                  <a:pt x="4235552" y="3174610"/>
                  <a:pt x="4257701" y="3180325"/>
                  <a:pt x="4281615" y="3180325"/>
                </a:cubicBezTo>
                <a:cubicBezTo>
                  <a:pt x="4283240" y="3180325"/>
                  <a:pt x="4284879" y="3180300"/>
                  <a:pt x="4286530" y="3180249"/>
                </a:cubicBezTo>
                <a:cubicBezTo>
                  <a:pt x="4333672" y="3178712"/>
                  <a:pt x="4393057" y="3150887"/>
                  <a:pt x="4451795" y="3110602"/>
                </a:cubicBezTo>
                <a:cubicBezTo>
                  <a:pt x="4453446" y="3162660"/>
                  <a:pt x="4460380" y="3209306"/>
                  <a:pt x="4472559" y="3243559"/>
                </a:cubicBezTo>
                <a:cubicBezTo>
                  <a:pt x="4487164" y="3284579"/>
                  <a:pt x="4511282" y="3313370"/>
                  <a:pt x="4544099" y="3329537"/>
                </a:cubicBezTo>
                <a:cubicBezTo>
                  <a:pt x="4524439" y="3374102"/>
                  <a:pt x="4503509" y="3417968"/>
                  <a:pt x="4481233" y="3461033"/>
                </a:cubicBezTo>
                <a:lnTo>
                  <a:pt x="3158274" y="3742237"/>
                </a:lnTo>
                <a:lnTo>
                  <a:pt x="3181846" y="3535328"/>
                </a:lnTo>
                <a:lnTo>
                  <a:pt x="144310" y="3189253"/>
                </a:lnTo>
                <a:cubicBezTo>
                  <a:pt x="50965" y="2934631"/>
                  <a:pt x="0" y="2659549"/>
                  <a:pt x="0" y="2372580"/>
                </a:cubicBezTo>
                <a:cubicBezTo>
                  <a:pt x="0" y="2085661"/>
                  <a:pt x="50940" y="1810643"/>
                  <a:pt x="144259" y="1556059"/>
                </a:cubicBezTo>
                <a:cubicBezTo>
                  <a:pt x="232778" y="1618593"/>
                  <a:pt x="327774" y="1654242"/>
                  <a:pt x="424485" y="1620333"/>
                </a:cubicBezTo>
                <a:cubicBezTo>
                  <a:pt x="454508" y="1609818"/>
                  <a:pt x="480898" y="1591657"/>
                  <a:pt x="502857" y="1566384"/>
                </a:cubicBezTo>
                <a:cubicBezTo>
                  <a:pt x="504355" y="1564669"/>
                  <a:pt x="505828" y="1562917"/>
                  <a:pt x="507289" y="1561126"/>
                </a:cubicBezTo>
                <a:cubicBezTo>
                  <a:pt x="548983" y="1509907"/>
                  <a:pt x="574116" y="1421591"/>
                  <a:pt x="585508" y="1322544"/>
                </a:cubicBezTo>
                <a:cubicBezTo>
                  <a:pt x="642010" y="1368607"/>
                  <a:pt x="697675" y="1404129"/>
                  <a:pt x="745046" y="1422709"/>
                </a:cubicBezTo>
                <a:cubicBezTo>
                  <a:pt x="804520" y="1446026"/>
                  <a:pt x="859472" y="1446229"/>
                  <a:pt x="908418" y="1423344"/>
                </a:cubicBezTo>
                <a:cubicBezTo>
                  <a:pt x="937260" y="1409945"/>
                  <a:pt x="963206" y="1390209"/>
                  <a:pt x="985292" y="1364797"/>
                </a:cubicBezTo>
                <a:cubicBezTo>
                  <a:pt x="987057" y="1362765"/>
                  <a:pt x="988797" y="1360695"/>
                  <a:pt x="990524" y="1358586"/>
                </a:cubicBezTo>
                <a:cubicBezTo>
                  <a:pt x="1050353" y="1284965"/>
                  <a:pt x="1077874" y="1169649"/>
                  <a:pt x="1079843" y="984546"/>
                </a:cubicBezTo>
                <a:cubicBezTo>
                  <a:pt x="1080923" y="885448"/>
                  <a:pt x="1046480" y="800066"/>
                  <a:pt x="982066" y="740109"/>
                </a:cubicBezTo>
                <a:cubicBezTo>
                  <a:pt x="988657" y="733886"/>
                  <a:pt x="994956" y="727320"/>
                  <a:pt x="1000925" y="720462"/>
                </a:cubicBezTo>
                <a:cubicBezTo>
                  <a:pt x="1003033" y="718024"/>
                  <a:pt x="1005104" y="715560"/>
                  <a:pt x="1007135" y="713058"/>
                </a:cubicBezTo>
                <a:cubicBezTo>
                  <a:pt x="1077125" y="627041"/>
                  <a:pt x="1091819" y="503927"/>
                  <a:pt x="1082053" y="381506"/>
                </a:cubicBezTo>
                <a:cubicBezTo>
                  <a:pt x="1453528" y="140242"/>
                  <a:pt x="1896656" y="0"/>
                  <a:pt x="2372589" y="0"/>
                </a:cubicBezTo>
                <a:close/>
              </a:path>
            </a:pathLst>
          </a:custGeom>
          <a:solidFill>
            <a:srgbClr val="DCDDDE"/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60000"/>
              </a:lnSpc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Replace Photo</a:t>
            </a:r>
          </a:p>
        </p:txBody>
      </p:sp>
    </p:spTree>
    <p:extLst>
      <p:ext uri="{BB962C8B-B14F-4D97-AF65-F5344CB8AC3E}">
        <p14:creationId xmlns:p14="http://schemas.microsoft.com/office/powerpoint/2010/main" val="1001795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9376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7637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7027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4E2E3-D105-F8D7-2827-D17B88F3ED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C8D4BE-CC41-62E8-C8E8-BDD145C323A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E22FFD0C-E7E8-7BF7-F1DB-1CA4BC0BF7E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358EB1-96E7-77E6-9579-B87605DDB7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DBFC45B-CD5D-B08E-5BC6-5F000FAAA4D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4B4FCAC-2500-2662-DBCC-3D3637ACCCF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486EF12-199B-DF35-8C99-DA781FC21D2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6CB91BE-3FE0-0560-C6A5-18425E55D14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F7A5603-0B20-F73F-55E7-C678A425258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04321E9-1B1C-B354-B367-9D253FC8116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589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07FBC-CEB4-E387-3235-A4ED9074D3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6D6DAD-58C3-5993-FB4E-97F12B2B86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9C6173-B8F5-52E5-24A2-4AC44580BA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12D6CE-2BBE-EAF7-A2A8-6050778AA44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23DEE33-2AD7-803B-DB6F-2E55AFC5A8E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73191FF-9243-6B89-00C8-EB8EE1827E2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E4B7585-C159-0A39-EB1B-01E263DD8AF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B4F3251-28F8-109E-3057-D0A9D7BB890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861D63E-66B2-2C55-F185-36ED849D9D9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976C74D-EDF9-EE15-8EA4-E1E64D60116F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495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AC419-29EB-2D40-3FE8-5AF271A69C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C62A7A-6C32-A2FB-A77C-A51F3795F8F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B013DB-B22F-1431-FF74-CA686BC124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1F5CBA-EF67-2391-CE40-D26D4755C8A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2AAD484-D7E4-790F-D1F1-E52416F8E85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010B212-F813-1894-7ED1-D3D3BBCB106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99248BE-2EB5-E048-91E4-B8BE7DA825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0DA8B6E-F380-81F8-9D79-7D532F6A4C6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D4AA595-CC0B-A698-3D29-EFA9620A6B9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14C13CF-130D-5063-A4AE-37BD05E9984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6840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35</TotalTime>
  <Words>0</Words>
  <Application>Microsoft Macintosh PowerPoint</Application>
  <PresentationFormat>Custom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Office Theme</vt:lpstr>
      <vt:lpstr>2_Office Theme</vt:lpstr>
      <vt:lpstr>1_Office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duerksen</dc:creator>
  <cp:lastModifiedBy>matthew duerksen</cp:lastModifiedBy>
  <cp:revision>20</cp:revision>
  <dcterms:created xsi:type="dcterms:W3CDTF">2023-10-13T21:53:21Z</dcterms:created>
  <dcterms:modified xsi:type="dcterms:W3CDTF">2024-01-03T19:56:25Z</dcterms:modified>
</cp:coreProperties>
</file>