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64" r:id="rId3"/>
  </p:sldMasterIdLst>
  <p:sldIdLst>
    <p:sldId id="256" r:id="rId4"/>
    <p:sldId id="257" r:id="rId5"/>
    <p:sldId id="258" r:id="rId6"/>
  </p:sldIdLst>
  <p:sldSz cx="13716000" cy="24387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6"/>
    <p:restoredTop sz="94720"/>
  </p:normalViewPr>
  <p:slideViewPr>
    <p:cSldViewPr snapToGrid="0">
      <p:cViewPr varScale="1">
        <p:scale>
          <a:sx n="43" d="100"/>
          <a:sy n="43" d="100"/>
        </p:scale>
        <p:origin x="270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2DEA70-869E-5886-2687-03F3D70B4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2288" y="12984290"/>
            <a:ext cx="10131425" cy="33289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5000"/>
              </a:lnSpc>
              <a:buNone/>
              <a:defRPr sz="7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5740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20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Title of Event Here</a:t>
            </a:r>
          </a:p>
        </p:txBody>
      </p:sp>
    </p:spTree>
    <p:extLst>
      <p:ext uri="{BB962C8B-B14F-4D97-AF65-F5344CB8AC3E}">
        <p14:creationId xmlns:p14="http://schemas.microsoft.com/office/powerpoint/2010/main" val="388298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58FC57-1782-D078-822E-A6D76A27F7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4588" y="9985439"/>
            <a:ext cx="8923337" cy="1682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</a:lstStyle>
          <a:p>
            <a:pPr lvl="0"/>
            <a:r>
              <a:rPr lang="en-US" dirty="0"/>
              <a:t>Title of Event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5A54675-8056-EF0B-343D-6916D9AF2A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396332" y="12193588"/>
            <a:ext cx="8923337" cy="68627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69035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73E1E-6815-9D6F-E26A-70018ADF49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0873161">
            <a:off x="7671338" y="11820453"/>
            <a:ext cx="4618575" cy="15316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5740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20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9878673-C001-742D-D5D1-71FEEA532F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373815" y="4750308"/>
            <a:ext cx="8968372" cy="7072809"/>
          </a:xfrm>
          <a:custGeom>
            <a:avLst/>
            <a:gdLst>
              <a:gd name="connsiteX0" fmla="*/ 4484180 w 8968372"/>
              <a:gd name="connsiteY0" fmla="*/ 0 h 7072809"/>
              <a:gd name="connsiteX1" fmla="*/ 8968372 w 8968372"/>
              <a:gd name="connsiteY1" fmla="*/ 4484181 h 7072809"/>
              <a:gd name="connsiteX2" fmla="*/ 8950782 w 8968372"/>
              <a:gd name="connsiteY2" fmla="*/ 4878109 h 7072809"/>
              <a:gd name="connsiteX3" fmla="*/ 8909152 w 8968372"/>
              <a:gd name="connsiteY3" fmla="*/ 4899749 h 7072809"/>
              <a:gd name="connsiteX4" fmla="*/ 8320215 w 8968372"/>
              <a:gd name="connsiteY4" fmla="*/ 3931552 h 7072809"/>
              <a:gd name="connsiteX5" fmla="*/ 8222781 w 8968372"/>
              <a:gd name="connsiteY5" fmla="*/ 3908603 h 7072809"/>
              <a:gd name="connsiteX6" fmla="*/ 8152461 w 8968372"/>
              <a:gd name="connsiteY6" fmla="*/ 3920237 h 7072809"/>
              <a:gd name="connsiteX7" fmla="*/ 8026477 w 8968372"/>
              <a:gd name="connsiteY7" fmla="*/ 4031019 h 7072809"/>
              <a:gd name="connsiteX8" fmla="*/ 7944282 w 8968372"/>
              <a:gd name="connsiteY8" fmla="*/ 5051655 h 7072809"/>
              <a:gd name="connsiteX9" fmla="*/ 7785748 w 8968372"/>
              <a:gd name="connsiteY9" fmla="*/ 5369142 h 7072809"/>
              <a:gd name="connsiteX10" fmla="*/ 7967853 w 8968372"/>
              <a:gd name="connsiteY10" fmla="*/ 5978742 h 7072809"/>
              <a:gd name="connsiteX11" fmla="*/ 8092237 w 8968372"/>
              <a:gd name="connsiteY11" fmla="*/ 6010821 h 7072809"/>
              <a:gd name="connsiteX12" fmla="*/ 8101520 w 8968372"/>
              <a:gd name="connsiteY12" fmla="*/ 6010669 h 7072809"/>
              <a:gd name="connsiteX13" fmla="*/ 8413865 w 8968372"/>
              <a:gd name="connsiteY13" fmla="*/ 5879058 h 7072809"/>
              <a:gd name="connsiteX14" fmla="*/ 8453107 w 8968372"/>
              <a:gd name="connsiteY14" fmla="*/ 6130328 h 7072809"/>
              <a:gd name="connsiteX15" fmla="*/ 8588490 w 8968372"/>
              <a:gd name="connsiteY15" fmla="*/ 6292914 h 7072809"/>
              <a:gd name="connsiteX16" fmla="*/ 8469350 w 8968372"/>
              <a:gd name="connsiteY16" fmla="*/ 6541378 h 7072809"/>
              <a:gd name="connsiteX17" fmla="*/ 5969115 w 8968372"/>
              <a:gd name="connsiteY17" fmla="*/ 7072809 h 7072809"/>
              <a:gd name="connsiteX18" fmla="*/ 6013667 w 8968372"/>
              <a:gd name="connsiteY18" fmla="*/ 6681788 h 7072809"/>
              <a:gd name="connsiteX19" fmla="*/ 272745 w 8968372"/>
              <a:gd name="connsiteY19" fmla="*/ 6027687 h 7072809"/>
              <a:gd name="connsiteX20" fmla="*/ 0 w 8968372"/>
              <a:gd name="connsiteY20" fmla="*/ 4484181 h 7072809"/>
              <a:gd name="connsiteX21" fmla="*/ 272631 w 8968372"/>
              <a:gd name="connsiteY21" fmla="*/ 2940965 h 7072809"/>
              <a:gd name="connsiteX22" fmla="*/ 802246 w 8968372"/>
              <a:gd name="connsiteY22" fmla="*/ 3062427 h 7072809"/>
              <a:gd name="connsiteX23" fmla="*/ 950379 w 8968372"/>
              <a:gd name="connsiteY23" fmla="*/ 2960485 h 7072809"/>
              <a:gd name="connsiteX24" fmla="*/ 958761 w 8968372"/>
              <a:gd name="connsiteY24" fmla="*/ 2950529 h 7072809"/>
              <a:gd name="connsiteX25" fmla="*/ 1106577 w 8968372"/>
              <a:gd name="connsiteY25" fmla="*/ 2499615 h 7072809"/>
              <a:gd name="connsiteX26" fmla="*/ 1408113 w 8968372"/>
              <a:gd name="connsiteY26" fmla="*/ 2688934 h 7072809"/>
              <a:gd name="connsiteX27" fmla="*/ 1716888 w 8968372"/>
              <a:gd name="connsiteY27" fmla="*/ 2690140 h 7072809"/>
              <a:gd name="connsiteX28" fmla="*/ 1862176 w 8968372"/>
              <a:gd name="connsiteY28" fmla="*/ 2579472 h 7072809"/>
              <a:gd name="connsiteX29" fmla="*/ 1872056 w 8968372"/>
              <a:gd name="connsiteY29" fmla="*/ 2567738 h 7072809"/>
              <a:gd name="connsiteX30" fmla="*/ 2040878 w 8968372"/>
              <a:gd name="connsiteY30" fmla="*/ 1860804 h 7072809"/>
              <a:gd name="connsiteX31" fmla="*/ 1856092 w 8968372"/>
              <a:gd name="connsiteY31" fmla="*/ 1398829 h 7072809"/>
              <a:gd name="connsiteX32" fmla="*/ 1891729 w 8968372"/>
              <a:gd name="connsiteY32" fmla="*/ 1361669 h 7072809"/>
              <a:gd name="connsiteX33" fmla="*/ 1903464 w 8968372"/>
              <a:gd name="connsiteY33" fmla="*/ 1347687 h 7072809"/>
              <a:gd name="connsiteX34" fmla="*/ 2045081 w 8968372"/>
              <a:gd name="connsiteY34" fmla="*/ 721043 h 7072809"/>
              <a:gd name="connsiteX35" fmla="*/ 4484180 w 8968372"/>
              <a:gd name="connsiteY35" fmla="*/ 0 h 707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968372" h="7072809">
                <a:moveTo>
                  <a:pt x="4484180" y="0"/>
                </a:moveTo>
                <a:cubicBezTo>
                  <a:pt x="6960730" y="0"/>
                  <a:pt x="8968372" y="2007629"/>
                  <a:pt x="8968372" y="4484181"/>
                </a:cubicBezTo>
                <a:cubicBezTo>
                  <a:pt x="8968372" y="4616971"/>
                  <a:pt x="8962149" y="4748276"/>
                  <a:pt x="8950782" y="4878109"/>
                </a:cubicBezTo>
                <a:cubicBezTo>
                  <a:pt x="8936571" y="4885322"/>
                  <a:pt x="8922601" y="4892536"/>
                  <a:pt x="8909152" y="4899749"/>
                </a:cubicBezTo>
                <a:cubicBezTo>
                  <a:pt x="8864536" y="4590517"/>
                  <a:pt x="8728608" y="4135222"/>
                  <a:pt x="8320215" y="3931552"/>
                </a:cubicBezTo>
                <a:cubicBezTo>
                  <a:pt x="8290331" y="3916580"/>
                  <a:pt x="8256562" y="3908603"/>
                  <a:pt x="8222781" y="3908603"/>
                </a:cubicBezTo>
                <a:cubicBezTo>
                  <a:pt x="8198791" y="3908603"/>
                  <a:pt x="8175130" y="3912515"/>
                  <a:pt x="8152461" y="3920237"/>
                </a:cubicBezTo>
                <a:cubicBezTo>
                  <a:pt x="8097825" y="3938740"/>
                  <a:pt x="8051826" y="3979153"/>
                  <a:pt x="8026477" y="4031019"/>
                </a:cubicBezTo>
                <a:cubicBezTo>
                  <a:pt x="7939799" y="4207638"/>
                  <a:pt x="7693266" y="4774960"/>
                  <a:pt x="7944282" y="5051655"/>
                </a:cubicBezTo>
                <a:cubicBezTo>
                  <a:pt x="7852016" y="5124044"/>
                  <a:pt x="7795476" y="5233276"/>
                  <a:pt x="7785748" y="5369142"/>
                </a:cubicBezTo>
                <a:cubicBezTo>
                  <a:pt x="7768514" y="5609438"/>
                  <a:pt x="7776681" y="5869800"/>
                  <a:pt x="7967853" y="5978742"/>
                </a:cubicBezTo>
                <a:cubicBezTo>
                  <a:pt x="8005166" y="6000014"/>
                  <a:pt x="8047025" y="6010821"/>
                  <a:pt x="8092237" y="6010821"/>
                </a:cubicBezTo>
                <a:cubicBezTo>
                  <a:pt x="8095298" y="6010821"/>
                  <a:pt x="8098397" y="6010771"/>
                  <a:pt x="8101520" y="6010669"/>
                </a:cubicBezTo>
                <a:cubicBezTo>
                  <a:pt x="8190624" y="6007787"/>
                  <a:pt x="8302866" y="5955196"/>
                  <a:pt x="8413865" y="5879058"/>
                </a:cubicBezTo>
                <a:cubicBezTo>
                  <a:pt x="8416989" y="5977434"/>
                  <a:pt x="8430095" y="6065597"/>
                  <a:pt x="8453107" y="6130328"/>
                </a:cubicBezTo>
                <a:cubicBezTo>
                  <a:pt x="8480743" y="6207925"/>
                  <a:pt x="8526387" y="6262358"/>
                  <a:pt x="8588490" y="6292914"/>
                </a:cubicBezTo>
                <a:cubicBezTo>
                  <a:pt x="8551317" y="6377154"/>
                  <a:pt x="8511464" y="6459944"/>
                  <a:pt x="8469350" y="6541378"/>
                </a:cubicBezTo>
                <a:lnTo>
                  <a:pt x="5969115" y="7072809"/>
                </a:lnTo>
                <a:lnTo>
                  <a:pt x="6013667" y="6681788"/>
                </a:lnTo>
                <a:lnTo>
                  <a:pt x="272745" y="6027687"/>
                </a:lnTo>
                <a:cubicBezTo>
                  <a:pt x="96317" y="5546446"/>
                  <a:pt x="0" y="5026559"/>
                  <a:pt x="0" y="4484181"/>
                </a:cubicBezTo>
                <a:cubicBezTo>
                  <a:pt x="0" y="3941902"/>
                  <a:pt x="96279" y="3422117"/>
                  <a:pt x="272631" y="2940965"/>
                </a:cubicBezTo>
                <a:cubicBezTo>
                  <a:pt x="439941" y="3059164"/>
                  <a:pt x="619481" y="3126512"/>
                  <a:pt x="802246" y="3062427"/>
                </a:cubicBezTo>
                <a:cubicBezTo>
                  <a:pt x="858990" y="3042552"/>
                  <a:pt x="908863" y="3008237"/>
                  <a:pt x="950379" y="2960485"/>
                </a:cubicBezTo>
                <a:cubicBezTo>
                  <a:pt x="953212" y="2957234"/>
                  <a:pt x="955993" y="2953919"/>
                  <a:pt x="958761" y="2950529"/>
                </a:cubicBezTo>
                <a:cubicBezTo>
                  <a:pt x="1037539" y="2853728"/>
                  <a:pt x="1085063" y="2686825"/>
                  <a:pt x="1106577" y="2499615"/>
                </a:cubicBezTo>
                <a:cubicBezTo>
                  <a:pt x="1213383" y="2586673"/>
                  <a:pt x="1318578" y="2653806"/>
                  <a:pt x="1408113" y="2688934"/>
                </a:cubicBezTo>
                <a:cubicBezTo>
                  <a:pt x="1520520" y="2732990"/>
                  <a:pt x="1624381" y="2733384"/>
                  <a:pt x="1716888" y="2690140"/>
                </a:cubicBezTo>
                <a:cubicBezTo>
                  <a:pt x="1771409" y="2664791"/>
                  <a:pt x="1820431" y="2627491"/>
                  <a:pt x="1862176" y="2579472"/>
                </a:cubicBezTo>
                <a:cubicBezTo>
                  <a:pt x="1865516" y="2575637"/>
                  <a:pt x="1868805" y="2571725"/>
                  <a:pt x="1872056" y="2567738"/>
                </a:cubicBezTo>
                <a:cubicBezTo>
                  <a:pt x="1985150" y="2428584"/>
                  <a:pt x="2037156" y="2210639"/>
                  <a:pt x="2040878" y="1860804"/>
                </a:cubicBezTo>
                <a:cubicBezTo>
                  <a:pt x="2042922" y="1673492"/>
                  <a:pt x="1977822" y="1512139"/>
                  <a:pt x="1856092" y="1398829"/>
                </a:cubicBezTo>
                <a:cubicBezTo>
                  <a:pt x="1868551" y="1387056"/>
                  <a:pt x="1880439" y="1374660"/>
                  <a:pt x="1891729" y="1361669"/>
                </a:cubicBezTo>
                <a:cubicBezTo>
                  <a:pt x="1895716" y="1357071"/>
                  <a:pt x="1899628" y="1352423"/>
                  <a:pt x="1903464" y="1347687"/>
                </a:cubicBezTo>
                <a:cubicBezTo>
                  <a:pt x="2035746" y="1185114"/>
                  <a:pt x="2063521" y="952412"/>
                  <a:pt x="2045081" y="721043"/>
                </a:cubicBezTo>
                <a:cubicBezTo>
                  <a:pt x="2747137" y="265063"/>
                  <a:pt x="3584664" y="0"/>
                  <a:pt x="448418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REPLACE</a:t>
            </a:r>
          </a:p>
        </p:txBody>
      </p:sp>
    </p:spTree>
    <p:extLst>
      <p:ext uri="{BB962C8B-B14F-4D97-AF65-F5344CB8AC3E}">
        <p14:creationId xmlns:p14="http://schemas.microsoft.com/office/powerpoint/2010/main" val="900588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28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48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75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8643C2-4048-A3A4-1126-66B4790B9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94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B07848-749E-B013-0A74-E33BA6458D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3411FD-3157-7CAD-6B49-95DA2F09DA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50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F21A5D-84BF-0255-8F59-7D0B59DE0B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9D94C4-AD00-1DA8-29E7-2D2BB19861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00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</TotalTime>
  <Words>0</Words>
  <Application>Microsoft Macintosh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duerksen</dc:creator>
  <cp:lastModifiedBy>matthew duerksen</cp:lastModifiedBy>
  <cp:revision>10</cp:revision>
  <dcterms:created xsi:type="dcterms:W3CDTF">2023-10-13T05:19:23Z</dcterms:created>
  <dcterms:modified xsi:type="dcterms:W3CDTF">2024-01-03T19:59:39Z</dcterms:modified>
</cp:coreProperties>
</file>